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5" r:id="rId30"/>
  </p:sldIdLst>
  <p:sldSz cx="9144000" cy="6858000" type="screen4x3"/>
  <p:notesSz cx="6858000" cy="9144000"/>
  <p:custShowLst>
    <p:custShow name="Custom Show 1" id="0">
      <p:sldLst>
        <p:sld r:id="rId2"/>
        <p:sld r:id="rId3"/>
        <p:sld r:id="rId4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P Authorized Customer" initials="HA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5B4EF8-931F-4626-A7C1-B4A3D7E0105B}" type="datetimeFigureOut">
              <a:rPr lang="en-US" smtClean="0"/>
              <a:pPr/>
              <a:t>3/3/2010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EE1D72-4095-4BE4-A732-8DC35C3094F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1D72-4095-4BE4-A732-8DC35C3094F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1D72-4095-4BE4-A732-8DC35C3094F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66296-4511-40E8-BF9E-AF185718FA37}" type="datetimeFigureOut">
              <a:rPr lang="en-US" smtClean="0"/>
              <a:pPr/>
              <a:t>3/3/2010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D1ED-29C6-4DFD-9895-88FAB3E2B32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66296-4511-40E8-BF9E-AF185718FA37}" type="datetimeFigureOut">
              <a:rPr lang="en-US" smtClean="0"/>
              <a:pPr/>
              <a:t>3/3/2010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D1ED-29C6-4DFD-9895-88FAB3E2B32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66296-4511-40E8-BF9E-AF185718FA37}" type="datetimeFigureOut">
              <a:rPr lang="en-US" smtClean="0"/>
              <a:pPr/>
              <a:t>3/3/2010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D1ED-29C6-4DFD-9895-88FAB3E2B32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66296-4511-40E8-BF9E-AF185718FA37}" type="datetimeFigureOut">
              <a:rPr lang="en-US" smtClean="0"/>
              <a:pPr/>
              <a:t>3/3/2010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D1ED-29C6-4DFD-9895-88FAB3E2B32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66296-4511-40E8-BF9E-AF185718FA37}" type="datetimeFigureOut">
              <a:rPr lang="en-US" smtClean="0"/>
              <a:pPr/>
              <a:t>3/3/2010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D1ED-29C6-4DFD-9895-88FAB3E2B32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66296-4511-40E8-BF9E-AF185718FA37}" type="datetimeFigureOut">
              <a:rPr lang="en-US" smtClean="0"/>
              <a:pPr/>
              <a:t>3/3/2010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D1ED-29C6-4DFD-9895-88FAB3E2B32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66296-4511-40E8-BF9E-AF185718FA37}" type="datetimeFigureOut">
              <a:rPr lang="en-US" smtClean="0"/>
              <a:pPr/>
              <a:t>3/3/2010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D1ED-29C6-4DFD-9895-88FAB3E2B32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66296-4511-40E8-BF9E-AF185718FA37}" type="datetimeFigureOut">
              <a:rPr lang="en-US" smtClean="0"/>
              <a:pPr/>
              <a:t>3/3/2010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D1ED-29C6-4DFD-9895-88FAB3E2B32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66296-4511-40E8-BF9E-AF185718FA37}" type="datetimeFigureOut">
              <a:rPr lang="en-US" smtClean="0"/>
              <a:pPr/>
              <a:t>3/3/2010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D1ED-29C6-4DFD-9895-88FAB3E2B32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66296-4511-40E8-BF9E-AF185718FA37}" type="datetimeFigureOut">
              <a:rPr lang="en-US" smtClean="0"/>
              <a:pPr/>
              <a:t>3/3/2010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4D1ED-29C6-4DFD-9895-88FAB3E2B32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66296-4511-40E8-BF9E-AF185718FA37}" type="datetimeFigureOut">
              <a:rPr lang="en-US" smtClean="0"/>
              <a:pPr/>
              <a:t>3/3/2010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D84D1ED-29C6-4DFD-9895-88FAB3E2B32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6566296-4511-40E8-BF9E-AF185718FA37}" type="datetimeFigureOut">
              <a:rPr lang="en-US" smtClean="0"/>
              <a:pPr/>
              <a:t>3/3/2010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D84D1ED-29C6-4DFD-9895-88FAB3E2B328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lbestwallpapers.com/" TargetMode="External"/><Relationship Id="rId13" Type="http://schemas.openxmlformats.org/officeDocument/2006/relationships/hyperlink" Target="http://www.gamesbirds.com/" TargetMode="External"/><Relationship Id="rId18" Type="http://schemas.openxmlformats.org/officeDocument/2006/relationships/hyperlink" Target="http://www.freestyleterrian.com/" TargetMode="External"/><Relationship Id="rId26" Type="http://schemas.openxmlformats.org/officeDocument/2006/relationships/hyperlink" Target="http://www.idahostatesman.com/" TargetMode="External"/><Relationship Id="rId3" Type="http://schemas.openxmlformats.org/officeDocument/2006/relationships/hyperlink" Target="http://www.worldpress.com/" TargetMode="External"/><Relationship Id="rId21" Type="http://schemas.openxmlformats.org/officeDocument/2006/relationships/hyperlink" Target="http://www.lolcaps.net/" TargetMode="External"/><Relationship Id="rId7" Type="http://schemas.openxmlformats.org/officeDocument/2006/relationships/hyperlink" Target="http://www.akamai.net/" TargetMode="External"/><Relationship Id="rId12" Type="http://schemas.openxmlformats.org/officeDocument/2006/relationships/hyperlink" Target="http://www.sulekha.com/" TargetMode="External"/><Relationship Id="rId17" Type="http://schemas.openxmlformats.org/officeDocument/2006/relationships/hyperlink" Target="http://www.winterstarworldcup.com/" TargetMode="External"/><Relationship Id="rId25" Type="http://schemas.openxmlformats.org/officeDocument/2006/relationships/hyperlink" Target="http://www.homeboyski.com/" TargetMode="External"/><Relationship Id="rId2" Type="http://schemas.openxmlformats.org/officeDocument/2006/relationships/hyperlink" Target="http://www.vancouver2010.com/" TargetMode="External"/><Relationship Id="rId16" Type="http://schemas.openxmlformats.org/officeDocument/2006/relationships/hyperlink" Target="http://www.mallstar2008.com/" TargetMode="External"/><Relationship Id="rId20" Type="http://schemas.openxmlformats.org/officeDocument/2006/relationships/hyperlink" Target="http://www.bookerrising.net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elegraphco.uk/" TargetMode="External"/><Relationship Id="rId11" Type="http://schemas.openxmlformats.org/officeDocument/2006/relationships/hyperlink" Target="http://www.shrewburychorale.org/" TargetMode="External"/><Relationship Id="rId24" Type="http://schemas.openxmlformats.org/officeDocument/2006/relationships/hyperlink" Target="http://www.lugeaustralia.com.ca/" TargetMode="External"/><Relationship Id="rId5" Type="http://schemas.openxmlformats.org/officeDocument/2006/relationships/hyperlink" Target="http://www.embl.org/" TargetMode="External"/><Relationship Id="rId15" Type="http://schemas.openxmlformats.org/officeDocument/2006/relationships/hyperlink" Target="http://www.adsotheworld.com/" TargetMode="External"/><Relationship Id="rId23" Type="http://schemas.openxmlformats.org/officeDocument/2006/relationships/hyperlink" Target="http://www.ctv.olympics.ca/" TargetMode="External"/><Relationship Id="rId28" Type="http://schemas.openxmlformats.org/officeDocument/2006/relationships/hyperlink" Target="http://www.infostradasports.com/" TargetMode="External"/><Relationship Id="rId10" Type="http://schemas.openxmlformats.org/officeDocument/2006/relationships/hyperlink" Target="http://www.examiner.com/" TargetMode="External"/><Relationship Id="rId19" Type="http://schemas.openxmlformats.org/officeDocument/2006/relationships/hyperlink" Target="http://www.joc.org.jp/" TargetMode="External"/><Relationship Id="rId4" Type="http://schemas.openxmlformats.org/officeDocument/2006/relationships/hyperlink" Target="http://www.ilovetheolympics.com/" TargetMode="External"/><Relationship Id="rId9" Type="http://schemas.openxmlformats.org/officeDocument/2006/relationships/hyperlink" Target="http://www.prohockeynews.com/" TargetMode="External"/><Relationship Id="rId14" Type="http://schemas.openxmlformats.org/officeDocument/2006/relationships/hyperlink" Target="http://www.hockeyhermit.com/" TargetMode="External"/><Relationship Id="rId22" Type="http://schemas.openxmlformats.org/officeDocument/2006/relationships/hyperlink" Target="http://www.mtholyoke.edu/" TargetMode="External"/><Relationship Id="rId27" Type="http://schemas.openxmlformats.org/officeDocument/2006/relationships/hyperlink" Target="http://www.grandforsherald.com/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Vancouver 2010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+mj-lt"/>
              </a:rPr>
              <a:t>By: Travis Horanski</a:t>
            </a:r>
            <a:r>
              <a:rPr lang="en-US" sz="3600" dirty="0">
                <a:latin typeface="+mj-lt"/>
              </a:rPr>
              <a:t> </a:t>
            </a:r>
            <a:r>
              <a:rPr lang="en-US" sz="3600" dirty="0" smtClean="0">
                <a:latin typeface="+mj-lt"/>
              </a:rPr>
              <a:t>and Dawson Shume</a:t>
            </a:r>
            <a:endParaRPr lang="en-US" sz="3600" dirty="0">
              <a:latin typeface="+mj-lt"/>
            </a:endParaRP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0" y="0"/>
          <a:ext cx="1933575" cy="485775"/>
        </p:xfrm>
        <a:graphic>
          <a:graphicData uri="http://schemas.openxmlformats.org/presentationml/2006/ole">
            <p:oleObj spid="_x0000_s1028" name="Package" r:id="rId3" imgW="1933560" imgH="485640" progId="Package">
              <p:embed/>
            </p:oleObj>
          </a:graphicData>
        </a:graphic>
      </p:graphicFrame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 is for Jarome Inginla.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Jarome also competes in the men’s hockey team. He also plays in the NHL for the Calgary Flames.</a:t>
            </a:r>
            <a:endParaRPr lang="en-US" sz="3600" dirty="0"/>
          </a:p>
        </p:txBody>
      </p:sp>
      <p:pic>
        <p:nvPicPr>
          <p:cNvPr id="7" name="Picture 6" descr="imagesCALQFW8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3276600"/>
            <a:ext cx="2313039" cy="29876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 is for Jamaica.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As you might not know Jamaica is fairly new to the Olympics. When they first appeared in 1988 as a bobsled team they unfortunately  crashed.</a:t>
            </a:r>
            <a:endParaRPr lang="en-US" sz="3600" dirty="0"/>
          </a:p>
        </p:txBody>
      </p:sp>
      <p:pic>
        <p:nvPicPr>
          <p:cNvPr id="6" name="Picture 5" descr="JamaicaFlag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9400" y="4163320"/>
            <a:ext cx="4038600" cy="26946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 is for Cindy Klassen.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In 2006 Cindy won five gold medals in speed skating and will this year compete as a underdog.</a:t>
            </a:r>
          </a:p>
          <a:p>
            <a:pPr>
              <a:buNone/>
            </a:pPr>
            <a:endParaRPr lang="en-US" sz="3600" dirty="0"/>
          </a:p>
        </p:txBody>
      </p:sp>
      <p:pic>
        <p:nvPicPr>
          <p:cNvPr id="5" name="Picture 4" descr="1498_m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3733800"/>
            <a:ext cx="5105400" cy="2870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 is for luge.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Luge is a very high velocity sport witch includes sliding down an ice track going at least a 100 km.</a:t>
            </a:r>
            <a:endParaRPr lang="en-US" sz="3600" dirty="0"/>
          </a:p>
        </p:txBody>
      </p:sp>
      <p:pic>
        <p:nvPicPr>
          <p:cNvPr id="5" name="Picture 4" descr="Luge%20sidesho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0800" y="3733800"/>
            <a:ext cx="4648200" cy="259226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 is for moguls.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Moguls are considered freestyle skiing. For the sport of moguls you have to have great balance and awesome knees to withstand the impact of the bumps. </a:t>
            </a:r>
            <a:endParaRPr lang="en-US" sz="3600" dirty="0"/>
          </a:p>
        </p:txBody>
      </p:sp>
      <p:pic>
        <p:nvPicPr>
          <p:cNvPr id="5" name="Picture 4" descr="mogu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5600" y="4114800"/>
            <a:ext cx="1727201" cy="25908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 is for Nordic Combined.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Nordic Combined is a sport that was originated in Norway. The sport was debuted in the 1988 Calgary Olympic games. </a:t>
            </a:r>
            <a:endParaRPr lang="en-US" sz="3600" dirty="0"/>
          </a:p>
        </p:txBody>
      </p:sp>
      <p:pic>
        <p:nvPicPr>
          <p:cNvPr id="5" name="Picture 4" descr="273-SPORTSOLY-NOR-TEAM16MCT_embedded_prod_affiliate_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3729554"/>
            <a:ext cx="2667000" cy="3128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 is for Olympic rings.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The rings represent the joining of the five continents.</a:t>
            </a:r>
            <a:endParaRPr lang="en-US" sz="3600" dirty="0"/>
          </a:p>
        </p:txBody>
      </p:sp>
      <p:pic>
        <p:nvPicPr>
          <p:cNvPr id="5" name="Picture 4" descr="127olympic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62400" y="2514600"/>
            <a:ext cx="2724404" cy="3937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 is for Pierre Lueders.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Pierre if you didn’t know is a driver for the Canadian bobsled team.</a:t>
            </a:r>
            <a:endParaRPr lang="en-US" sz="3600" dirty="0"/>
          </a:p>
        </p:txBody>
      </p:sp>
      <p:pic>
        <p:nvPicPr>
          <p:cNvPr id="5" name="Picture 4" descr="2830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4200" y="3200400"/>
            <a:ext cx="2286000" cy="3200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 is for Quatchi.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Quatchi is the biggest, hairiest, friendliest mascot that you will ever meet. He also has a tattoo of an Inukshuk on his right bicep. </a:t>
            </a:r>
            <a:endParaRPr lang="en-US" sz="3600" dirty="0"/>
          </a:p>
        </p:txBody>
      </p:sp>
      <p:pic>
        <p:nvPicPr>
          <p:cNvPr id="5" name="Picture 4" descr="quatch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7000" y="4267200"/>
            <a:ext cx="3221441" cy="2406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 is for Russia.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The Russian Federation hasn’t beaten Canada in 15 years. If you didn’t know Russia has a very good hockey club. </a:t>
            </a:r>
            <a:endParaRPr lang="en-US" sz="3600" dirty="0"/>
          </a:p>
        </p:txBody>
      </p:sp>
      <p:pic>
        <p:nvPicPr>
          <p:cNvPr id="5" name="Picture 4" descr="Russi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6400" y="3657600"/>
            <a:ext cx="4572000" cy="30505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is for alpine skiing.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latin typeface="+mj-lt"/>
              </a:rPr>
              <a:t>Alpine skiing for both men and women debuted as an Olympic sport in 1930 in Garmisch- Dartenkirchen.</a:t>
            </a:r>
            <a:endParaRPr lang="en-US" sz="3600" dirty="0">
              <a:latin typeface="+mj-lt"/>
            </a:endParaRPr>
          </a:p>
        </p:txBody>
      </p:sp>
      <p:pic>
        <p:nvPicPr>
          <p:cNvPr id="5" name="Picture 4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0" y="3657600"/>
            <a:ext cx="2743200" cy="20940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 is for skeleton.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Skeleton appeared in the Olympics for both men and women in 2002. </a:t>
            </a:r>
            <a:endParaRPr lang="en-US" sz="3600" dirty="0"/>
          </a:p>
        </p:txBody>
      </p:sp>
      <p:pic>
        <p:nvPicPr>
          <p:cNvPr id="5" name="Picture 4" descr="25889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599" y="3276600"/>
            <a:ext cx="4190699" cy="27974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 is for teams.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Teams are a key component for the Olympics' to happen.</a:t>
            </a:r>
            <a:endParaRPr lang="en-US" sz="3600" dirty="0"/>
          </a:p>
        </p:txBody>
      </p:sp>
      <p:pic>
        <p:nvPicPr>
          <p:cNvPr id="5" name="Picture 4" descr="Team_Canada_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3124200"/>
            <a:ext cx="4267200" cy="29771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 is for United States.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United States are very big in the Olympics.</a:t>
            </a:r>
            <a:endParaRPr lang="en-US" sz="3600" dirty="0"/>
          </a:p>
        </p:txBody>
      </p:sp>
      <p:pic>
        <p:nvPicPr>
          <p:cNvPr id="5" name="Picture 4" descr="USA%20Flag%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0" y="2590800"/>
            <a:ext cx="5410200" cy="4067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 is for Vancouver.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In these games Vancouver is the main attraction. Did you know that Vancouver is the third city to host the Olympics?</a:t>
            </a:r>
            <a:endParaRPr lang="en-US" sz="3600" dirty="0"/>
          </a:p>
        </p:txBody>
      </p:sp>
      <p:pic>
        <p:nvPicPr>
          <p:cNvPr id="5" name="Picture 4" descr="van_2010_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4200" y="3581400"/>
            <a:ext cx="2531354" cy="3019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 is for With Glowing Hearts.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With Glowing Hearts is the motto of these Olympic games.</a:t>
            </a:r>
            <a:endParaRPr lang="en-US" sz="3600" dirty="0"/>
          </a:p>
        </p:txBody>
      </p:sp>
      <p:pic>
        <p:nvPicPr>
          <p:cNvPr id="5" name="Picture 4" descr="wgh1600_40d-E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3143250"/>
            <a:ext cx="4953000" cy="3714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 is for experience.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The word experience is something that all of the athletes need to have  if they want to reach the podium.</a:t>
            </a:r>
            <a:endParaRPr lang="en-US" sz="3600" dirty="0"/>
          </a:p>
        </p:txBody>
      </p:sp>
      <p:pic>
        <p:nvPicPr>
          <p:cNvPr id="5" name="Picture 4" descr="own-the-podium-2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0" y="3657600"/>
            <a:ext cx="5002619" cy="21511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 is for Yuka Fugimori.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Yuka is a snowboarder from Japan, and she is 23 years old.</a:t>
            </a:r>
            <a:endParaRPr lang="en-US" sz="3600" dirty="0"/>
          </a:p>
        </p:txBody>
      </p:sp>
      <p:pic>
        <p:nvPicPr>
          <p:cNvPr id="5" name="Picture 4" descr="YUKA_FUJIMOR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8200" y="2667000"/>
            <a:ext cx="2133600" cy="3040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 is for Zdeno Chara.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Zdeno is a tank he is “6.8” and 300 lbs and he also has the hardest slap shot in the NHL. Zdeno will be competing with the Slovakia club.</a:t>
            </a:r>
            <a:endParaRPr lang="en-US" sz="3600" dirty="0"/>
          </a:p>
        </p:txBody>
      </p:sp>
      <p:pic>
        <p:nvPicPr>
          <p:cNvPr id="5" name="Picture 4" descr="zdeno-chara-gorill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57800" y="3733800"/>
            <a:ext cx="3657600" cy="29586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sz="2400" dirty="0" smtClean="0">
                <a:hlinkClick r:id="rId2"/>
              </a:rPr>
              <a:t>www.vancouver2010.com</a:t>
            </a:r>
            <a:r>
              <a:rPr lang="en-US" sz="2400" dirty="0" smtClean="0"/>
              <a:t>             			</a:t>
            </a:r>
            <a:r>
              <a:rPr lang="en-US" sz="2400" dirty="0" smtClean="0">
                <a:hlinkClick r:id="rId3"/>
              </a:rPr>
              <a:t>www.worldpress.com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>
                <a:hlinkClick r:id="rId4"/>
              </a:rPr>
              <a:t>www.ilovetheolympics.com</a:t>
            </a:r>
            <a:r>
              <a:rPr lang="en-US" sz="2400" dirty="0" smtClean="0"/>
              <a:t>			</a:t>
            </a:r>
            <a:r>
              <a:rPr lang="en-US" sz="2400" dirty="0" smtClean="0">
                <a:hlinkClick r:id="rId5"/>
              </a:rPr>
              <a:t>www.embl.org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>
                <a:hlinkClick r:id="rId6"/>
              </a:rPr>
              <a:t>www.telegraphco.uk</a:t>
            </a:r>
            <a:r>
              <a:rPr lang="en-US" sz="2400" dirty="0" smtClean="0"/>
              <a:t>				</a:t>
            </a:r>
            <a:r>
              <a:rPr lang="en-US" sz="2400" dirty="0" smtClean="0">
                <a:hlinkClick r:id="rId7"/>
              </a:rPr>
              <a:t>www.akamai.net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>
                <a:hlinkClick r:id="rId8"/>
              </a:rPr>
              <a:t>www.albestwallpapers.com</a:t>
            </a:r>
            <a:r>
              <a:rPr lang="en-US" sz="2400" dirty="0" smtClean="0"/>
              <a:t>			</a:t>
            </a:r>
            <a:r>
              <a:rPr lang="en-US" sz="2400" dirty="0" smtClean="0">
                <a:hlinkClick r:id="rId9"/>
              </a:rPr>
              <a:t>www.prohockeynews.com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>
                <a:hlinkClick r:id="rId10"/>
              </a:rPr>
              <a:t>www.examiner.com</a:t>
            </a:r>
            <a:r>
              <a:rPr lang="en-US" sz="2400" dirty="0" smtClean="0"/>
              <a:t>				</a:t>
            </a:r>
            <a:r>
              <a:rPr lang="en-US" sz="2400" dirty="0" smtClean="0">
                <a:hlinkClick r:id="rId11"/>
              </a:rPr>
              <a:t>www.shrewburychorale.org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>
                <a:hlinkClick r:id="rId12"/>
              </a:rPr>
              <a:t>www.sulekha.com</a:t>
            </a:r>
            <a:r>
              <a:rPr lang="en-US" sz="2400" dirty="0" smtClean="0"/>
              <a:t>				</a:t>
            </a:r>
            <a:r>
              <a:rPr lang="en-US" sz="2400" dirty="0" smtClean="0">
                <a:hlinkClick r:id="rId13"/>
              </a:rPr>
              <a:t>www.gamesbirds.com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>
                <a:hlinkClick r:id="rId14"/>
              </a:rPr>
              <a:t>www.hockeyhermit.com</a:t>
            </a:r>
            <a:r>
              <a:rPr lang="en-US" sz="2400" dirty="0" smtClean="0"/>
              <a:t>			</a:t>
            </a:r>
            <a:r>
              <a:rPr lang="en-US" sz="2400" dirty="0" smtClean="0">
                <a:hlinkClick r:id="rId15"/>
              </a:rPr>
              <a:t>www.adsotheworld.com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>
                <a:hlinkClick r:id="rId16"/>
              </a:rPr>
              <a:t>www.mallstar2008.com</a:t>
            </a:r>
            <a:r>
              <a:rPr lang="en-US" sz="2400" dirty="0" smtClean="0"/>
              <a:t>			</a:t>
            </a:r>
            <a:r>
              <a:rPr lang="en-US" sz="2400" dirty="0" smtClean="0">
                <a:hlinkClick r:id="rId17"/>
              </a:rPr>
              <a:t>www.winterstarworldcup.com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>
                <a:hlinkClick r:id="rId18"/>
              </a:rPr>
              <a:t>www.freestyleterrian.com</a:t>
            </a:r>
            <a:r>
              <a:rPr lang="en-US" sz="2400" dirty="0" smtClean="0"/>
              <a:t>			</a:t>
            </a:r>
            <a:r>
              <a:rPr lang="en-US" sz="2400" dirty="0" smtClean="0">
                <a:hlinkClick r:id="rId19"/>
              </a:rPr>
              <a:t>www.joc.org.jp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>
                <a:hlinkClick r:id="rId20"/>
              </a:rPr>
              <a:t>www.bookerrising.net</a:t>
            </a:r>
            <a:r>
              <a:rPr lang="en-US" sz="2400" dirty="0" smtClean="0"/>
              <a:t>				</a:t>
            </a:r>
            <a:r>
              <a:rPr lang="en-US" sz="2400" dirty="0" smtClean="0">
                <a:hlinkClick r:id="rId21"/>
              </a:rPr>
              <a:t>www.lolcaps.net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>
                <a:hlinkClick r:id="rId22"/>
              </a:rPr>
              <a:t>www.mtholyoke.edu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>
                <a:hlinkClick r:id="rId23"/>
              </a:rPr>
              <a:t>www.ctv.olympics.ca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>
                <a:hlinkClick r:id="rId24"/>
              </a:rPr>
              <a:t>www.lugeaustralia.com.ca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>
                <a:hlinkClick r:id="rId25"/>
              </a:rPr>
              <a:t>www.homeboyski.com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>
                <a:hlinkClick r:id="rId26"/>
              </a:rPr>
              <a:t>www.idahostatesman.com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>
                <a:hlinkClick r:id="rId27"/>
              </a:rPr>
              <a:t>www.grandforsherald.com</a:t>
            </a:r>
            <a:endParaRPr lang="en-US" sz="2400" dirty="0" smtClean="0"/>
          </a:p>
          <a:p>
            <a:pPr>
              <a:buNone/>
            </a:pPr>
            <a:r>
              <a:rPr lang="en-US" sz="2400" dirty="0" smtClean="0">
                <a:hlinkClick r:id="rId28"/>
              </a:rPr>
              <a:t>www.infostradasports.com</a:t>
            </a:r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1143000"/>
          </a:xfrm>
        </p:spPr>
        <p:txBody>
          <a:bodyPr/>
          <a:lstStyle/>
          <a:p>
            <a:r>
              <a:rPr lang="en-US" dirty="0" smtClean="0"/>
              <a:t>B is for Alexandre Bilodeau.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Alexandre competes in the men’s moguls, and this year he was the first Canadian to win a gold medal on home soil.</a:t>
            </a:r>
            <a:endParaRPr lang="en-US" sz="3600" dirty="0"/>
          </a:p>
        </p:txBody>
      </p:sp>
      <p:pic>
        <p:nvPicPr>
          <p:cNvPr id="7" name="Picture 6" descr="Alexandre_Bilodeau_1578373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600" y="3756991"/>
            <a:ext cx="4953000" cy="31010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 is for curling.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52600"/>
            <a:ext cx="8229600" cy="4389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Did you know that the sport of  curling is over 500 years old and it originated in Scotland?</a:t>
            </a:r>
            <a:endParaRPr lang="en-US" sz="3600" dirty="0"/>
          </a:p>
        </p:txBody>
      </p:sp>
      <p:pic>
        <p:nvPicPr>
          <p:cNvPr id="4" name="Picture 3" descr="imagesCADARK6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7600" y="3200400"/>
            <a:ext cx="2667000" cy="20091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 is for Jessica Dube.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If you didn’t know Jessica competes in pairs figure skating.</a:t>
            </a:r>
            <a:endParaRPr lang="en-US" sz="3600" dirty="0"/>
          </a:p>
        </p:txBody>
      </p:sp>
      <p:pic>
        <p:nvPicPr>
          <p:cNvPr id="5" name="Picture 4" descr="Jessica_Dube_Bryce_Davison_FS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81400" y="3124200"/>
            <a:ext cx="4429171" cy="3581400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 is for epic!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Some people in these games will push their bodies to epic levels to win gold.</a:t>
            </a:r>
            <a:endParaRPr lang="en-US" sz="3600" dirty="0"/>
          </a:p>
        </p:txBody>
      </p:sp>
      <p:pic>
        <p:nvPicPr>
          <p:cNvPr id="5" name="Picture 4" descr="imagesCAXYI6F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7600" y="3276600"/>
            <a:ext cx="2362200" cy="25574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 is for Marc-Andre Fleury.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Marc plays for the men’s hockey team and will go to extreme heights to try and win gold for team Canada.</a:t>
            </a:r>
          </a:p>
          <a:p>
            <a:pPr>
              <a:buNone/>
            </a:pPr>
            <a:endParaRPr lang="en-US" sz="3600" dirty="0"/>
          </a:p>
        </p:txBody>
      </p:sp>
      <p:pic>
        <p:nvPicPr>
          <p:cNvPr id="5" name="Picture 4" descr="marc-andre-fleur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9400" y="3657600"/>
            <a:ext cx="4572000" cy="2804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 is for Ryan Getzlaf.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Ryan is competing with team Canada and he also plays in the NHL.</a:t>
            </a:r>
            <a:endParaRPr lang="en-US" sz="3600" dirty="0"/>
          </a:p>
        </p:txBody>
      </p:sp>
      <p:pic>
        <p:nvPicPr>
          <p:cNvPr id="5" name="Picture 4" descr="AllStarRyanGetzlafImage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5600" y="3048000"/>
            <a:ext cx="2540000" cy="381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 is for half pipe.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A half pipe is a U- shaped figure that Shaun White dominates at every Olympics.</a:t>
            </a:r>
            <a:endParaRPr lang="en-US" sz="3600" dirty="0"/>
          </a:p>
        </p:txBody>
      </p:sp>
      <p:pic>
        <p:nvPicPr>
          <p:cNvPr id="5" name="Picture 4" descr="imagesCASBUAPQ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2800" y="3429000"/>
            <a:ext cx="3505200" cy="23368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639</TotalTime>
  <Words>646</Words>
  <Application>Microsoft Office PowerPoint</Application>
  <PresentationFormat>On-screen Show (4:3)</PresentationFormat>
  <Paragraphs>76</Paragraphs>
  <Slides>29</Slides>
  <Notes>2</Notes>
  <HiddenSlides>0</HiddenSlides>
  <MMClips>0</MMClips>
  <ScaleCrop>false</ScaleCrop>
  <HeadingPairs>
    <vt:vector size="8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  <vt:variant>
        <vt:lpstr>Custom Shows</vt:lpstr>
      </vt:variant>
      <vt:variant>
        <vt:i4>1</vt:i4>
      </vt:variant>
    </vt:vector>
  </HeadingPairs>
  <TitlesOfParts>
    <vt:vector size="32" baseType="lpstr">
      <vt:lpstr>Flow</vt:lpstr>
      <vt:lpstr>Package</vt:lpstr>
      <vt:lpstr>Vancouver 2010</vt:lpstr>
      <vt:lpstr>A is for alpine skiing.</vt:lpstr>
      <vt:lpstr>B is for Alexandre Bilodeau.</vt:lpstr>
      <vt:lpstr>C is for curling.</vt:lpstr>
      <vt:lpstr>D is for Jessica Dube.</vt:lpstr>
      <vt:lpstr>E is for epic!</vt:lpstr>
      <vt:lpstr>F is for Marc-Andre Fleury.</vt:lpstr>
      <vt:lpstr>G is for Ryan Getzlaf.</vt:lpstr>
      <vt:lpstr>H is for half pipe.</vt:lpstr>
      <vt:lpstr>I is for Jarome Inginla.</vt:lpstr>
      <vt:lpstr>J is for Jamaica.</vt:lpstr>
      <vt:lpstr>K is for Cindy Klassen.</vt:lpstr>
      <vt:lpstr>L is for luge.</vt:lpstr>
      <vt:lpstr>M is for moguls.</vt:lpstr>
      <vt:lpstr>N is for Nordic Combined.</vt:lpstr>
      <vt:lpstr>O is for Olympic rings.</vt:lpstr>
      <vt:lpstr>P is for Pierre Lueders.</vt:lpstr>
      <vt:lpstr>Q is for Quatchi.</vt:lpstr>
      <vt:lpstr>R is for Russia.</vt:lpstr>
      <vt:lpstr>S is for skeleton.</vt:lpstr>
      <vt:lpstr>T is for teams.</vt:lpstr>
      <vt:lpstr>U is for United States.</vt:lpstr>
      <vt:lpstr>V is for Vancouver.</vt:lpstr>
      <vt:lpstr>W is for With Glowing Hearts.</vt:lpstr>
      <vt:lpstr>X is for experience.</vt:lpstr>
      <vt:lpstr>Y is for Yuka Fugimori.</vt:lpstr>
      <vt:lpstr>Z is for Zdeno Chara.</vt:lpstr>
      <vt:lpstr>Bibliography</vt:lpstr>
      <vt:lpstr>Slide 29</vt:lpstr>
      <vt:lpstr>Custom Show 1</vt:lpstr>
    </vt:vector>
  </TitlesOfParts>
  <Company>Sunrise School Division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Vancouver 2010</dc:title>
  <dc:creator>ICt Department</dc:creator>
  <cp:lastModifiedBy>ICt Department</cp:lastModifiedBy>
  <cp:revision>72</cp:revision>
  <dcterms:created xsi:type="dcterms:W3CDTF">2010-02-19T19:30:03Z</dcterms:created>
  <dcterms:modified xsi:type="dcterms:W3CDTF">2010-03-03T21:13:26Z</dcterms:modified>
</cp:coreProperties>
</file>